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93" r:id="rId2"/>
    <p:sldId id="259" r:id="rId3"/>
    <p:sldId id="321" r:id="rId4"/>
    <p:sldId id="322" r:id="rId5"/>
    <p:sldId id="323" r:id="rId6"/>
    <p:sldId id="324" r:id="rId7"/>
    <p:sldId id="325" r:id="rId8"/>
    <p:sldId id="326" r:id="rId9"/>
    <p:sldId id="297" r:id="rId10"/>
  </p:sldIdLst>
  <p:sldSz cx="9144000" cy="6858000" type="screen4x3"/>
  <p:notesSz cx="6858000" cy="9144000"/>
  <p:embeddedFontLst>
    <p:embeddedFont>
      <p:font typeface="Calibri Light" pitchFamily="34" charset="0"/>
      <p:regular r:id="rId13"/>
      <p:italic r:id="rId14"/>
    </p:embeddedFont>
    <p:embeddedFont>
      <p:font typeface="Calibri" pitchFamily="34" charset="0"/>
      <p:regular r:id="rId15"/>
      <p:bold r:id="rId16"/>
      <p:italic r:id="rId17"/>
      <p:boldItalic r:id="rId18"/>
    </p:embeddedFont>
    <p:embeddedFont>
      <p:font typeface="맑은 고딕" pitchFamily="34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D00"/>
    <a:srgbClr val="5B6573"/>
    <a:srgbClr val="1F3E69"/>
    <a:srgbClr val="4CD7FF"/>
    <a:srgbClr val="E95E1B"/>
    <a:srgbClr val="E8571A"/>
    <a:srgbClr val="FD8C00"/>
    <a:srgbClr val="FFB330"/>
    <a:srgbClr val="F18700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72242" autoAdjust="0"/>
  </p:normalViewPr>
  <p:slideViewPr>
    <p:cSldViewPr>
      <p:cViewPr varScale="1">
        <p:scale>
          <a:sx n="74" d="100"/>
          <a:sy n="74" d="100"/>
        </p:scale>
        <p:origin x="-149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2024-08-11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2024-08-11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693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065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435361" y="1449616"/>
            <a:ext cx="5832648" cy="158533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81678" y="105587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484784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484784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281678" y="105587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2771800" y="2060848"/>
            <a:ext cx="6049735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OLYMPIC DATA ANALYSIS PROJECT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462520" y="3211167"/>
            <a:ext cx="4093607" cy="1169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BY : </a:t>
            </a:r>
            <a:r>
              <a:rPr kumimoji="1" lang="en-US" altLang="ko-KR" sz="1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Anas</a:t>
            </a:r>
            <a:r>
              <a:rPr kumimoji="1"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Aamer</a:t>
            </a:r>
            <a:endParaRPr kumimoji="1" lang="en-US" altLang="ko-KR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/>
              <a:t>In this </a:t>
            </a:r>
            <a:r>
              <a:rPr lang="en-US" sz="1400" dirty="0" smtClean="0"/>
              <a:t>project, </a:t>
            </a:r>
            <a:r>
              <a:rPr lang="en-US" sz="1400" dirty="0"/>
              <a:t>we walk you through an end-to-end project on creating a Power BI dashboard </a:t>
            </a:r>
            <a:r>
              <a:rPr lang="en-US" sz="1400" dirty="0" smtClean="0"/>
              <a:t>using   Olympic data </a:t>
            </a:r>
            <a:endParaRPr kumimoji="1"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29" name="그룹 28"/>
          <p:cNvGrpSpPr/>
          <p:nvPr/>
        </p:nvGrpSpPr>
        <p:grpSpPr>
          <a:xfrm>
            <a:off x="3904200" y="6166383"/>
            <a:ext cx="1335600" cy="338400"/>
            <a:chOff x="5427663" y="6166383"/>
            <a:chExt cx="1335600" cy="338400"/>
          </a:xfrm>
        </p:grpSpPr>
        <p:sp>
          <p:nvSpPr>
            <p:cNvPr id="30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5" y="6166383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5"/>
            <p:cNvSpPr>
              <a:spLocks/>
            </p:cNvSpPr>
            <p:nvPr/>
          </p:nvSpPr>
          <p:spPr bwMode="auto">
            <a:xfrm>
              <a:off x="5628635" y="6341793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5726748" y="6334031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7"/>
            <p:cNvSpPr>
              <a:spLocks noEditPoints="1"/>
            </p:cNvSpPr>
            <p:nvPr/>
          </p:nvSpPr>
          <p:spPr bwMode="auto">
            <a:xfrm>
              <a:off x="5771057" y="6337135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8"/>
            <p:cNvSpPr>
              <a:spLocks noEditPoints="1"/>
            </p:cNvSpPr>
            <p:nvPr/>
          </p:nvSpPr>
          <p:spPr bwMode="auto">
            <a:xfrm>
              <a:off x="5813784" y="6334031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9"/>
            <p:cNvSpPr>
              <a:spLocks noEditPoints="1"/>
            </p:cNvSpPr>
            <p:nvPr/>
          </p:nvSpPr>
          <p:spPr bwMode="auto">
            <a:xfrm>
              <a:off x="5916644" y="6374390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10"/>
            <p:cNvSpPr>
              <a:spLocks/>
            </p:cNvSpPr>
            <p:nvPr/>
          </p:nvSpPr>
          <p:spPr bwMode="auto">
            <a:xfrm>
              <a:off x="6063814" y="6343344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1"/>
            <p:cNvSpPr>
              <a:spLocks noEditPoints="1"/>
            </p:cNvSpPr>
            <p:nvPr/>
          </p:nvSpPr>
          <p:spPr bwMode="auto">
            <a:xfrm>
              <a:off x="6217312" y="6375943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12"/>
            <p:cNvSpPr>
              <a:spLocks/>
            </p:cNvSpPr>
            <p:nvPr/>
          </p:nvSpPr>
          <p:spPr bwMode="auto">
            <a:xfrm>
              <a:off x="6313843" y="6375943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13"/>
            <p:cNvSpPr>
              <a:spLocks noEditPoints="1"/>
            </p:cNvSpPr>
            <p:nvPr/>
          </p:nvSpPr>
          <p:spPr bwMode="auto">
            <a:xfrm>
              <a:off x="6467342" y="6334031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14"/>
            <p:cNvSpPr>
              <a:spLocks noEditPoints="1"/>
            </p:cNvSpPr>
            <p:nvPr/>
          </p:nvSpPr>
          <p:spPr bwMode="auto">
            <a:xfrm>
              <a:off x="6555960" y="6375943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6654072" y="6375943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6701546" y="6375943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19"/>
            <p:cNvSpPr>
              <a:spLocks/>
            </p:cNvSpPr>
            <p:nvPr/>
          </p:nvSpPr>
          <p:spPr bwMode="auto">
            <a:xfrm>
              <a:off x="5427663" y="6259521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20"/>
            <p:cNvSpPr>
              <a:spLocks/>
            </p:cNvSpPr>
            <p:nvPr/>
          </p:nvSpPr>
          <p:spPr bwMode="auto">
            <a:xfrm>
              <a:off x="5432410" y="6349554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21"/>
            <p:cNvSpPr>
              <a:spLocks/>
            </p:cNvSpPr>
            <p:nvPr/>
          </p:nvSpPr>
          <p:spPr bwMode="auto">
            <a:xfrm>
              <a:off x="5582745" y="6166383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25194" y="1862930"/>
            <a:ext cx="26642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chemeClr val="bg1"/>
              </a:solidFill>
              <a:latin typeface="+mj-lt"/>
              <a:ea typeface="맑은 고딕" pitchFamily="50" charset="-127"/>
            </a:endParaRPr>
          </a:p>
        </p:txBody>
      </p:sp>
      <p:grpSp>
        <p:nvGrpSpPr>
          <p:cNvPr id="66" name="그룹 65"/>
          <p:cNvGrpSpPr/>
          <p:nvPr/>
        </p:nvGrpSpPr>
        <p:grpSpPr>
          <a:xfrm>
            <a:off x="3995936" y="1988840"/>
            <a:ext cx="3852292" cy="601172"/>
            <a:chOff x="1077516" y="904974"/>
            <a:chExt cx="3852292" cy="601172"/>
          </a:xfrm>
        </p:grpSpPr>
        <p:sp>
          <p:nvSpPr>
            <p:cNvPr id="34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  <a:defRPr/>
              </a:pPr>
              <a:endParaRPr kumimoji="0"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8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latin typeface="+mj-lt"/>
                  <a:ea typeface="맑은 고딕" pitchFamily="50" charset="-127"/>
                </a:rPr>
                <a:t>Question:1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9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Medals won by Gender %</a:t>
              </a:r>
              <a:endParaRPr lang="en-US" altLang="ko-KR" sz="1100" dirty="0">
                <a:solidFill>
                  <a:srgbClr val="5B6573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20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3995936" y="2705120"/>
            <a:ext cx="3852292" cy="601172"/>
            <a:chOff x="1077516" y="904974"/>
            <a:chExt cx="3852292" cy="601172"/>
          </a:xfrm>
        </p:grpSpPr>
        <p:sp>
          <p:nvSpPr>
            <p:cNvPr id="71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</a:pPr>
              <a:endParaRPr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2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ea typeface="맑은 고딕" pitchFamily="50" charset="-127"/>
                </a:rPr>
                <a:t>Question:2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3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Male and females participants Ratio by Year</a:t>
              </a:r>
              <a:endParaRPr lang="en-US" altLang="ko-KR" sz="1100" dirty="0">
                <a:solidFill>
                  <a:srgbClr val="5B6573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4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3995936" y="3421400"/>
            <a:ext cx="3852292" cy="601172"/>
            <a:chOff x="1077516" y="904974"/>
            <a:chExt cx="3852292" cy="601172"/>
          </a:xfrm>
        </p:grpSpPr>
        <p:sp>
          <p:nvSpPr>
            <p:cNvPr id="76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</a:pPr>
              <a:endParaRPr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7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ea typeface="맑은 고딕" pitchFamily="50" charset="-127"/>
                </a:rPr>
                <a:t>Question:3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8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Top 10 countries by medals</a:t>
              </a:r>
              <a:endParaRPr lang="en-US" altLang="ko-KR" sz="1100" dirty="0">
                <a:solidFill>
                  <a:srgbClr val="5B6573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9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80" name="그룹 79"/>
          <p:cNvGrpSpPr/>
          <p:nvPr/>
        </p:nvGrpSpPr>
        <p:grpSpPr>
          <a:xfrm>
            <a:off x="3995936" y="4137680"/>
            <a:ext cx="3852292" cy="601172"/>
            <a:chOff x="1077516" y="904974"/>
            <a:chExt cx="3852292" cy="601172"/>
          </a:xfrm>
        </p:grpSpPr>
        <p:sp>
          <p:nvSpPr>
            <p:cNvPr id="81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</a:pPr>
              <a:endParaRPr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82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ea typeface="맑은 고딕" pitchFamily="50" charset="-127"/>
                </a:rPr>
                <a:t>Question:4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83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ea typeface="맑은 고딕" pitchFamily="50" charset="-127"/>
                  <a:cs typeface="굴림" pitchFamily="50" charset="-127"/>
                </a:rPr>
                <a:t>Top Olympic Medalist by total number</a:t>
              </a:r>
            </a:p>
          </p:txBody>
        </p:sp>
        <p:sp>
          <p:nvSpPr>
            <p:cNvPr id="84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85" name="그룹 84"/>
          <p:cNvGrpSpPr/>
          <p:nvPr/>
        </p:nvGrpSpPr>
        <p:grpSpPr>
          <a:xfrm>
            <a:off x="3996172" y="5680556"/>
            <a:ext cx="3852292" cy="601172"/>
            <a:chOff x="1077516" y="904974"/>
            <a:chExt cx="3852292" cy="601172"/>
          </a:xfrm>
        </p:grpSpPr>
        <p:sp>
          <p:nvSpPr>
            <p:cNvPr id="86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</a:pPr>
              <a:endParaRPr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87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latin typeface="+mj-lt"/>
                  <a:ea typeface="맑은 고딕" pitchFamily="50" charset="-127"/>
                </a:rPr>
                <a:t>Question:6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88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Total number of sports</a:t>
              </a:r>
              <a:endParaRPr lang="en-US" altLang="ko-KR" sz="1100" dirty="0">
                <a:solidFill>
                  <a:srgbClr val="5B6573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89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28" name="그룹 84"/>
          <p:cNvGrpSpPr/>
          <p:nvPr/>
        </p:nvGrpSpPr>
        <p:grpSpPr>
          <a:xfrm>
            <a:off x="3995936" y="4959058"/>
            <a:ext cx="3852292" cy="601172"/>
            <a:chOff x="1077516" y="904974"/>
            <a:chExt cx="3852292" cy="601172"/>
          </a:xfrm>
        </p:grpSpPr>
        <p:sp>
          <p:nvSpPr>
            <p:cNvPr id="29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</a:pPr>
              <a:endParaRPr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30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ea typeface="맑은 고딕" pitchFamily="50" charset="-127"/>
                </a:rPr>
                <a:t>Question:5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31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Total number of participants countries</a:t>
              </a:r>
              <a:endParaRPr lang="en-US" altLang="ko-KR" sz="1100" dirty="0">
                <a:solidFill>
                  <a:srgbClr val="5B6573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32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65"/>
          <p:cNvGrpSpPr/>
          <p:nvPr/>
        </p:nvGrpSpPr>
        <p:grpSpPr>
          <a:xfrm>
            <a:off x="143644" y="1268760"/>
            <a:ext cx="3852292" cy="601172"/>
            <a:chOff x="1077516" y="904974"/>
            <a:chExt cx="3852292" cy="601172"/>
          </a:xfrm>
        </p:grpSpPr>
        <p:sp>
          <p:nvSpPr>
            <p:cNvPr id="11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  <a:defRPr/>
              </a:pPr>
              <a:endParaRPr kumimoji="0"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2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latin typeface="+mj-lt"/>
                  <a:ea typeface="맑은 고딕" pitchFamily="50" charset="-127"/>
                </a:rPr>
                <a:t>Question:1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3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Medals won by Gender %</a:t>
              </a:r>
              <a:endParaRPr lang="en-US" altLang="ko-KR" sz="1100" dirty="0">
                <a:solidFill>
                  <a:srgbClr val="5B6573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301" y="2329637"/>
            <a:ext cx="3572705" cy="3024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OLYMPIC DATA ANALYSIS PROJECT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OLYMPIC DATA ANALYSIS PROJECT</a:t>
            </a:r>
            <a:endParaRPr lang="ko-KR" altLang="en-US" dirty="0"/>
          </a:p>
        </p:txBody>
      </p:sp>
      <p:grpSp>
        <p:nvGrpSpPr>
          <p:cNvPr id="9" name="그룹 48"/>
          <p:cNvGrpSpPr/>
          <p:nvPr/>
        </p:nvGrpSpPr>
        <p:grpSpPr>
          <a:xfrm>
            <a:off x="233871" y="1268760"/>
            <a:ext cx="3852292" cy="601172"/>
            <a:chOff x="1077516" y="904974"/>
            <a:chExt cx="3852292" cy="601172"/>
          </a:xfrm>
        </p:grpSpPr>
        <p:sp>
          <p:nvSpPr>
            <p:cNvPr id="15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</a:pPr>
              <a:endParaRPr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6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ea typeface="맑은 고딕" pitchFamily="50" charset="-127"/>
                </a:rPr>
                <a:t>Question:2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7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Male and females participants Ratio by Year</a:t>
              </a:r>
              <a:endParaRPr lang="en-US" altLang="ko-KR" sz="1100" dirty="0">
                <a:solidFill>
                  <a:srgbClr val="5B6573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8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  <p:pic>
        <p:nvPicPr>
          <p:cNvPr id="2050" name="Picture 2" descr="C:\Users\Danish Computers\Pictures\Screenshots\Screenshot (51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9" t="23318" r="43310" b="27126"/>
          <a:stretch/>
        </p:blipFill>
        <p:spPr bwMode="auto">
          <a:xfrm>
            <a:off x="1022922" y="2348880"/>
            <a:ext cx="6126482" cy="357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9774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OLYMPIC DATA ANALYSIS PROJECT</a:t>
            </a:r>
            <a:endParaRPr lang="ko-KR" altLang="en-US" dirty="0"/>
          </a:p>
        </p:txBody>
      </p:sp>
      <p:grpSp>
        <p:nvGrpSpPr>
          <p:cNvPr id="10" name="그룹 74"/>
          <p:cNvGrpSpPr/>
          <p:nvPr/>
        </p:nvGrpSpPr>
        <p:grpSpPr>
          <a:xfrm>
            <a:off x="143644" y="1196752"/>
            <a:ext cx="3852292" cy="601172"/>
            <a:chOff x="1077516" y="904974"/>
            <a:chExt cx="3852292" cy="601172"/>
          </a:xfrm>
        </p:grpSpPr>
        <p:sp>
          <p:nvSpPr>
            <p:cNvPr id="11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</a:pPr>
              <a:endParaRPr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2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ea typeface="맑은 고딕" pitchFamily="50" charset="-127"/>
                </a:rPr>
                <a:t>Question:3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3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Top 10 countries by medals</a:t>
              </a:r>
              <a:endParaRPr lang="en-US" altLang="ko-KR" sz="1100" dirty="0">
                <a:solidFill>
                  <a:srgbClr val="5B6573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2204864"/>
            <a:ext cx="3672408" cy="3811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272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OLYMPIC DATA ANALYSIS PROJECT</a:t>
            </a:r>
            <a:endParaRPr lang="ko-KR" altLang="en-US" dirty="0"/>
          </a:p>
        </p:txBody>
      </p:sp>
      <p:grpSp>
        <p:nvGrpSpPr>
          <p:cNvPr id="9" name="그룹 79"/>
          <p:cNvGrpSpPr/>
          <p:nvPr/>
        </p:nvGrpSpPr>
        <p:grpSpPr>
          <a:xfrm>
            <a:off x="143644" y="1196752"/>
            <a:ext cx="3852292" cy="601172"/>
            <a:chOff x="1077516" y="904974"/>
            <a:chExt cx="3852292" cy="601172"/>
          </a:xfrm>
        </p:grpSpPr>
        <p:sp>
          <p:nvSpPr>
            <p:cNvPr id="15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</a:pPr>
              <a:endParaRPr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6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ea typeface="맑은 고딕" pitchFamily="50" charset="-127"/>
                </a:rPr>
                <a:t>Question:4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7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ea typeface="맑은 고딕" pitchFamily="50" charset="-127"/>
                  <a:cs typeface="굴림" pitchFamily="50" charset="-127"/>
                </a:rPr>
                <a:t>Top Olympic Medalist by total number</a:t>
              </a:r>
            </a:p>
          </p:txBody>
        </p:sp>
        <p:sp>
          <p:nvSpPr>
            <p:cNvPr id="18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70" y="2564904"/>
            <a:ext cx="8856984" cy="3024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89773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OLYMPIC DATA ANALYSIS PROJECT</a:t>
            </a:r>
            <a:endParaRPr lang="ko-KR" altLang="en-US" dirty="0"/>
          </a:p>
        </p:txBody>
      </p:sp>
      <p:grpSp>
        <p:nvGrpSpPr>
          <p:cNvPr id="10" name="그룹 84"/>
          <p:cNvGrpSpPr/>
          <p:nvPr/>
        </p:nvGrpSpPr>
        <p:grpSpPr>
          <a:xfrm>
            <a:off x="80758" y="1211306"/>
            <a:ext cx="3852292" cy="601172"/>
            <a:chOff x="1077516" y="904974"/>
            <a:chExt cx="3852292" cy="601172"/>
          </a:xfrm>
        </p:grpSpPr>
        <p:sp>
          <p:nvSpPr>
            <p:cNvPr id="11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</a:pPr>
              <a:endParaRPr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2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ea typeface="맑은 고딕" pitchFamily="50" charset="-127"/>
                </a:rPr>
                <a:t>Question:5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3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Total number of participants countries</a:t>
              </a:r>
              <a:endParaRPr lang="en-US" altLang="ko-KR" sz="1100" dirty="0">
                <a:solidFill>
                  <a:srgbClr val="5B6573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2708920"/>
            <a:ext cx="2708498" cy="2410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9484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OLYMPIC DATA ANALYSIS PROJECT</a:t>
            </a:r>
            <a:endParaRPr lang="ko-KR" altLang="en-US" dirty="0"/>
          </a:p>
        </p:txBody>
      </p:sp>
      <p:grpSp>
        <p:nvGrpSpPr>
          <p:cNvPr id="9" name="그룹 84"/>
          <p:cNvGrpSpPr/>
          <p:nvPr/>
        </p:nvGrpSpPr>
        <p:grpSpPr>
          <a:xfrm>
            <a:off x="230752" y="1348157"/>
            <a:ext cx="3852292" cy="601172"/>
            <a:chOff x="1077516" y="904974"/>
            <a:chExt cx="3852292" cy="601172"/>
          </a:xfrm>
        </p:grpSpPr>
        <p:sp>
          <p:nvSpPr>
            <p:cNvPr id="15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1F3E69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</a:pPr>
              <a:endParaRPr lang="ko-KR" altLang="en-US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6" name="Text Box 5"/>
            <p:cNvSpPr txBox="1">
              <a:spLocks noChangeArrowheads="1"/>
            </p:cNvSpPr>
            <p:nvPr/>
          </p:nvSpPr>
          <p:spPr bwMode="auto">
            <a:xfrm>
              <a:off x="1761158" y="90497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smtClean="0">
                  <a:solidFill>
                    <a:srgbClr val="5B6573"/>
                  </a:solidFill>
                  <a:latin typeface="+mj-lt"/>
                  <a:ea typeface="맑은 고딕" pitchFamily="50" charset="-127"/>
                </a:rPr>
                <a:t>Question:6</a:t>
              </a:r>
              <a:endParaRPr lang="en-US" altLang="ko-KR" sz="1400" b="1" dirty="0">
                <a:solidFill>
                  <a:srgbClr val="5B6573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7" name="Text Box 11"/>
            <p:cNvSpPr txBox="1">
              <a:spLocks noChangeArrowheads="1"/>
            </p:cNvSpPr>
            <p:nvPr/>
          </p:nvSpPr>
          <p:spPr bwMode="auto">
            <a:xfrm>
              <a:off x="1761158" y="1232713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5B6573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Total number of sports</a:t>
              </a:r>
              <a:endParaRPr lang="en-US" altLang="ko-KR" sz="1100" dirty="0">
                <a:solidFill>
                  <a:srgbClr val="5B6573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8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1F3E69"/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rgbClr val="1F3E69"/>
                </a:solidFill>
                <a:latin typeface="+mj-lt"/>
                <a:ea typeface="맑은 고딕" pitchFamily="50" charset="-127"/>
              </a:endParaRPr>
            </a:p>
          </p:txBody>
        </p: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3004354"/>
            <a:ext cx="2296261" cy="18979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355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9768</TotalTime>
  <Words>150</Words>
  <Application>Microsoft Office PowerPoint</Application>
  <PresentationFormat>On-screen Show (4:3)</PresentationFormat>
  <Paragraphs>51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굴림</vt:lpstr>
      <vt:lpstr>Calibri Light</vt:lpstr>
      <vt:lpstr>굴림체</vt:lpstr>
      <vt:lpstr>Calibri</vt:lpstr>
      <vt:lpstr>맑은 고딕</vt:lpstr>
      <vt:lpstr>Office 테마</vt:lpstr>
      <vt:lpstr>OLYMPIC DATA ANALYSIS PROJECT</vt:lpstr>
      <vt:lpstr>PowerPoint Presentation</vt:lpstr>
      <vt:lpstr>OLYMPIC DATA ANALYSIS PROJECT</vt:lpstr>
      <vt:lpstr>OLYMPIC DATA ANALYSIS PROJECT</vt:lpstr>
      <vt:lpstr>OLYMPIC DATA ANALYSIS PROJECT</vt:lpstr>
      <vt:lpstr>OLYMPIC DATA ANALYSIS PROJECT</vt:lpstr>
      <vt:lpstr>OLYMPIC DATA ANALYSIS PROJECT</vt:lpstr>
      <vt:lpstr>OLYMPIC DATA ANALYSIS PROJECT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Danish Computers</cp:lastModifiedBy>
  <cp:revision>4</cp:revision>
  <dcterms:created xsi:type="dcterms:W3CDTF">2010-02-01T08:03:16Z</dcterms:created>
  <dcterms:modified xsi:type="dcterms:W3CDTF">2024-08-10T20:34:29Z</dcterms:modified>
  <cp:category>www.slidemembers.com</cp:category>
</cp:coreProperties>
</file>

<file path=docProps/thumbnail.jpeg>
</file>